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8" r:id="rId4"/>
    <p:sldId id="280" r:id="rId5"/>
    <p:sldId id="282" r:id="rId6"/>
    <p:sldId id="257" r:id="rId7"/>
    <p:sldId id="258" r:id="rId8"/>
    <p:sldId id="259" r:id="rId9"/>
    <p:sldId id="262" r:id="rId10"/>
    <p:sldId id="263" r:id="rId11"/>
    <p:sldId id="283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C295503E-D391-4B3D-A4E0-F06DF1A9CF8B}"/>
    <pc:docChg chg="modSld">
      <pc:chgData name="Jacintha Westerink" userId="c1c74fd5-67fa-43d8-8063-0adb3063a5fc" providerId="ADAL" clId="{C295503E-D391-4B3D-A4E0-F06DF1A9CF8B}" dt="2021-02-22T23:30:05.909" v="9" actId="20577"/>
      <pc:docMkLst>
        <pc:docMk/>
      </pc:docMkLst>
      <pc:sldChg chg="modSp mod">
        <pc:chgData name="Jacintha Westerink" userId="c1c74fd5-67fa-43d8-8063-0adb3063a5fc" providerId="ADAL" clId="{C295503E-D391-4B3D-A4E0-F06DF1A9CF8B}" dt="2021-02-22T23:29:25.744" v="0" actId="6549"/>
        <pc:sldMkLst>
          <pc:docMk/>
          <pc:sldMk cId="2084477881" sldId="256"/>
        </pc:sldMkLst>
        <pc:spChg chg="mod">
          <ac:chgData name="Jacintha Westerink" userId="c1c74fd5-67fa-43d8-8063-0adb3063a5fc" providerId="ADAL" clId="{C295503E-D391-4B3D-A4E0-F06DF1A9CF8B}" dt="2021-02-22T23:29:25.744" v="0" actId="6549"/>
          <ac:spMkLst>
            <pc:docMk/>
            <pc:sldMk cId="2084477881" sldId="256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C295503E-D391-4B3D-A4E0-F06DF1A9CF8B}" dt="2021-02-22T23:29:44.602" v="4" actId="20577"/>
        <pc:sldMkLst>
          <pc:docMk/>
          <pc:sldMk cId="2531985416" sldId="257"/>
        </pc:sldMkLst>
        <pc:spChg chg="mod">
          <ac:chgData name="Jacintha Westerink" userId="c1c74fd5-67fa-43d8-8063-0adb3063a5fc" providerId="ADAL" clId="{C295503E-D391-4B3D-A4E0-F06DF1A9CF8B}" dt="2021-02-22T23:29:44.602" v="4" actId="20577"/>
          <ac:spMkLst>
            <pc:docMk/>
            <pc:sldMk cId="2531985416" sldId="257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C295503E-D391-4B3D-A4E0-F06DF1A9CF8B}" dt="2021-02-22T23:29:48.896" v="5" actId="20577"/>
        <pc:sldMkLst>
          <pc:docMk/>
          <pc:sldMk cId="1421480857" sldId="258"/>
        </pc:sldMkLst>
        <pc:spChg chg="mod">
          <ac:chgData name="Jacintha Westerink" userId="c1c74fd5-67fa-43d8-8063-0adb3063a5fc" providerId="ADAL" clId="{C295503E-D391-4B3D-A4E0-F06DF1A9CF8B}" dt="2021-02-22T23:29:48.896" v="5" actId="20577"/>
          <ac:spMkLst>
            <pc:docMk/>
            <pc:sldMk cId="1421480857" sldId="25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C295503E-D391-4B3D-A4E0-F06DF1A9CF8B}" dt="2021-02-22T23:29:55.816" v="6" actId="20577"/>
        <pc:sldMkLst>
          <pc:docMk/>
          <pc:sldMk cId="135924595" sldId="259"/>
        </pc:sldMkLst>
        <pc:spChg chg="mod">
          <ac:chgData name="Jacintha Westerink" userId="c1c74fd5-67fa-43d8-8063-0adb3063a5fc" providerId="ADAL" clId="{C295503E-D391-4B3D-A4E0-F06DF1A9CF8B}" dt="2021-02-22T23:29:55.816" v="6" actId="20577"/>
          <ac:spMkLst>
            <pc:docMk/>
            <pc:sldMk cId="135924595" sldId="25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C295503E-D391-4B3D-A4E0-F06DF1A9CF8B}" dt="2021-02-22T23:29:59.378" v="7" actId="20577"/>
        <pc:sldMkLst>
          <pc:docMk/>
          <pc:sldMk cId="3808617200" sldId="262"/>
        </pc:sldMkLst>
        <pc:spChg chg="mod">
          <ac:chgData name="Jacintha Westerink" userId="c1c74fd5-67fa-43d8-8063-0adb3063a5fc" providerId="ADAL" clId="{C295503E-D391-4B3D-A4E0-F06DF1A9CF8B}" dt="2021-02-22T23:29:59.378" v="7" actId="20577"/>
          <ac:spMkLst>
            <pc:docMk/>
            <pc:sldMk cId="3808617200" sldId="262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C295503E-D391-4B3D-A4E0-F06DF1A9CF8B}" dt="2021-02-22T23:30:05.909" v="9" actId="20577"/>
        <pc:sldMkLst>
          <pc:docMk/>
          <pc:sldMk cId="1063803163" sldId="263"/>
        </pc:sldMkLst>
        <pc:spChg chg="mod">
          <ac:chgData name="Jacintha Westerink" userId="c1c74fd5-67fa-43d8-8063-0adb3063a5fc" providerId="ADAL" clId="{C295503E-D391-4B3D-A4E0-F06DF1A9CF8B}" dt="2021-02-22T23:30:05.909" v="9" actId="20577"/>
          <ac:spMkLst>
            <pc:docMk/>
            <pc:sldMk cId="1063803163" sldId="263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C295503E-D391-4B3D-A4E0-F06DF1A9CF8B}" dt="2021-02-22T23:29:34.010" v="1" actId="20577"/>
        <pc:sldMkLst>
          <pc:docMk/>
          <pc:sldMk cId="3882709408" sldId="278"/>
        </pc:sldMkLst>
        <pc:spChg chg="mod">
          <ac:chgData name="Jacintha Westerink" userId="c1c74fd5-67fa-43d8-8063-0adb3063a5fc" providerId="ADAL" clId="{C295503E-D391-4B3D-A4E0-F06DF1A9CF8B}" dt="2021-02-22T23:29:34.010" v="1" actId="20577"/>
          <ac:spMkLst>
            <pc:docMk/>
            <pc:sldMk cId="3882709408" sldId="27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C295503E-D391-4B3D-A4E0-F06DF1A9CF8B}" dt="2021-02-22T23:29:38.113" v="2" actId="20577"/>
        <pc:sldMkLst>
          <pc:docMk/>
          <pc:sldMk cId="3167701554" sldId="280"/>
        </pc:sldMkLst>
        <pc:spChg chg="mod">
          <ac:chgData name="Jacintha Westerink" userId="c1c74fd5-67fa-43d8-8063-0adb3063a5fc" providerId="ADAL" clId="{C295503E-D391-4B3D-A4E0-F06DF1A9CF8B}" dt="2021-02-22T23:29:38.113" v="2" actId="20577"/>
          <ac:spMkLst>
            <pc:docMk/>
            <pc:sldMk cId="3167701554" sldId="280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C295503E-D391-4B3D-A4E0-F06DF1A9CF8B}" dt="2021-02-22T23:29:41.228" v="3" actId="20577"/>
        <pc:sldMkLst>
          <pc:docMk/>
          <pc:sldMk cId="3458605441" sldId="282"/>
        </pc:sldMkLst>
        <pc:spChg chg="mod">
          <ac:chgData name="Jacintha Westerink" userId="c1c74fd5-67fa-43d8-8063-0adb3063a5fc" providerId="ADAL" clId="{C295503E-D391-4B3D-A4E0-F06DF1A9CF8B}" dt="2021-02-22T23:29:41.228" v="3" actId="20577"/>
          <ac:spMkLst>
            <pc:docMk/>
            <pc:sldMk cId="3458605441" sldId="282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2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3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1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2081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984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97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37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673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82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736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13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608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853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18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15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35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3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0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4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5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19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98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4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45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TOW</a:t>
            </a:r>
          </a:p>
          <a:p>
            <a:r>
              <a:rPr lang="nl-NL" dirty="0"/>
              <a:t>Oefentoets 1-13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447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8EA5E-1F06-470D-BD60-674D66F0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BF03C2-65A5-4E72-954F-89F8534E5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u="sng" dirty="0"/>
              <a:t>Totaal punten</a:t>
            </a:r>
            <a:r>
              <a:rPr lang="nl-NL" sz="3500" dirty="0"/>
              <a:t>  = cijfer</a:t>
            </a:r>
          </a:p>
          <a:p>
            <a:pPr marL="0" indent="0">
              <a:buNone/>
            </a:pPr>
            <a:r>
              <a:rPr lang="nl-NL" sz="3500" dirty="0"/>
              <a:t>         1,9</a:t>
            </a:r>
          </a:p>
        </p:txBody>
      </p:sp>
    </p:spTree>
    <p:extLst>
      <p:ext uri="{BB962C8B-B14F-4D97-AF65-F5344CB8AC3E}">
        <p14:creationId xmlns:p14="http://schemas.microsoft.com/office/powerpoint/2010/main" val="416898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1010" y="1304523"/>
            <a:ext cx="3774323" cy="49663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49" y="1304523"/>
            <a:ext cx="3600718" cy="54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5" y="1862830"/>
            <a:ext cx="3132339" cy="31323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00" y="1175019"/>
            <a:ext cx="3010898" cy="401453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847" y="3628667"/>
            <a:ext cx="5238750" cy="34956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413" y="102790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408" y="1119474"/>
            <a:ext cx="7221392" cy="60411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6047" t="11933" r="13193" b="13701"/>
          <a:stretch/>
        </p:blipFill>
        <p:spPr>
          <a:xfrm>
            <a:off x="256546" y="1617573"/>
            <a:ext cx="3317571" cy="34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0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86" y="3995737"/>
            <a:ext cx="2749908" cy="27499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1485" y="2352137"/>
            <a:ext cx="3775993" cy="25193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91" y="1021120"/>
            <a:ext cx="47625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" y="1465446"/>
            <a:ext cx="3084490" cy="33620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44" y="1254448"/>
            <a:ext cx="5960772" cy="39522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81" y="1254448"/>
            <a:ext cx="2670219" cy="333777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27545" y="4237882"/>
            <a:ext cx="3493395" cy="26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1010" y="1128332"/>
            <a:ext cx="7542790" cy="572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922" y="2422700"/>
            <a:ext cx="2995411" cy="39990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1680660"/>
            <a:ext cx="5559112" cy="35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1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791" y="1017430"/>
            <a:ext cx="6649179" cy="58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0316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19</Words>
  <Application>Microsoft Office PowerPoint</Application>
  <PresentationFormat>Breedbeeld</PresentationFormat>
  <Paragraphs>13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1_Kantoorthema</vt:lpstr>
      <vt:lpstr>Plantenkennis</vt:lpstr>
      <vt:lpstr>1</vt:lpstr>
      <vt:lpstr>2</vt:lpstr>
      <vt:lpstr>3</vt:lpstr>
      <vt:lpstr>4</vt:lpstr>
      <vt:lpstr>5</vt:lpstr>
      <vt:lpstr>6</vt:lpstr>
      <vt:lpstr>7</vt:lpstr>
      <vt:lpstr>8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13</cp:revision>
  <dcterms:created xsi:type="dcterms:W3CDTF">2016-08-18T08:19:28Z</dcterms:created>
  <dcterms:modified xsi:type="dcterms:W3CDTF">2021-02-22T23:30:12Z</dcterms:modified>
</cp:coreProperties>
</file>